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179"/>
    <p:restoredTop sz="94737"/>
  </p:normalViewPr>
  <p:slideViewPr>
    <p:cSldViewPr snapToGrid="0" snapToObjects="1">
      <p:cViewPr varScale="1">
        <p:scale>
          <a:sx n="79" d="100"/>
          <a:sy n="79" d="100"/>
        </p:scale>
        <p:origin x="216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11808" y="3428998"/>
            <a:ext cx="5518066" cy="2268559"/>
          </a:xfrm>
        </p:spPr>
        <p:txBody>
          <a:bodyPr anchor="t">
            <a:normAutofit/>
          </a:bodyPr>
          <a:lstStyle>
            <a:lvl1pPr algn="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72274" y="2268786"/>
            <a:ext cx="5357600" cy="1160213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3A824-1A51-4B26-AD58-A6D8E14F6C04}" type="datetimeFigureOut">
              <a:rPr lang="en-US" dirty="0"/>
              <a:t>3/25/19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Ins="45720"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>
            <a:off x="2194236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4091" cy="107722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7E33E-8B18-4087-B112-809917729534}" type="datetimeFigureOut">
              <a:rPr lang="en-US" dirty="0"/>
              <a:t>3/25/19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 rot="5400000">
            <a:off x="10337141" y="416061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39380" y="805818"/>
            <a:ext cx="1326519" cy="524412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608751" y="970410"/>
            <a:ext cx="6466903" cy="507953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FE419-2371-464F-8239-3959401C3561}" type="datetimeFigureOut">
              <a:rPr lang="en-US" dirty="0"/>
              <a:t>3/25/19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162C4-EDD9-4389-A98B-B87ECEA2A816}" type="datetimeFigureOut">
              <a:rPr lang="en-US" dirty="0"/>
              <a:t>3/25/19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194943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TextBox 10"/>
          <p:cNvSpPr txBox="1"/>
          <p:nvPr/>
        </p:nvSpPr>
        <p:spPr>
          <a:xfrm>
            <a:off x="2191843" y="296258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3147254"/>
            <a:ext cx="7956560" cy="1424746"/>
          </a:xfrm>
        </p:spPr>
        <p:txBody>
          <a:bodyPr anchor="t">
            <a:normAutofit/>
          </a:bodyPr>
          <a:lstStyle>
            <a:lvl1pPr algn="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968" y="2268786"/>
            <a:ext cx="7791931" cy="878468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059C3-6A89-4494-99FF-5A4D6FFD50EB}" type="datetimeFigureOut">
              <a:rPr lang="en-US" dirty="0"/>
              <a:t>3/25/19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7"/>
            <a:ext cx="7950984" cy="108170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05374" y="2052116"/>
            <a:ext cx="3891960" cy="399782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66636" y="2052114"/>
            <a:ext cx="3894222" cy="399782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4B2F-12DE-47F5-8894-472B206D2E1E}" type="datetimeFigureOut">
              <a:rPr lang="en-US" dirty="0"/>
              <a:t>3/25/19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196172" y="641223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TextBox 11"/>
          <p:cNvSpPr txBox="1"/>
          <p:nvPr/>
        </p:nvSpPr>
        <p:spPr>
          <a:xfrm>
            <a:off x="2193650" y="636424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8"/>
            <a:ext cx="7956560" cy="107834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9285" y="2052115"/>
            <a:ext cx="3896467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09285" y="2851331"/>
            <a:ext cx="3893623" cy="307143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66634" y="2052115"/>
            <a:ext cx="3899798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66635" y="2851331"/>
            <a:ext cx="3899798" cy="307143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0E46F-7819-4ACF-B48B-48222C2ACC88}" type="datetimeFigureOut">
              <a:rPr lang="en-US" dirty="0"/>
              <a:t>3/25/19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F3416-4057-4DAA-829D-4CA07428D088}" type="datetimeFigureOut">
              <a:rPr lang="en-US" dirty="0"/>
              <a:t>3/25/19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196172" y="64122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D9284-D300-4297-87F7-E791DCC15DB1}" type="datetimeFigureOut">
              <a:rPr lang="en-US" dirty="0"/>
              <a:t>3/25/19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TextBox 9"/>
          <p:cNvSpPr txBox="1"/>
          <p:nvPr/>
        </p:nvSpPr>
        <p:spPr>
          <a:xfrm>
            <a:off x="1554154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0323" y="1282451"/>
            <a:ext cx="2664361" cy="1903241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154" y="805818"/>
            <a:ext cx="5446278" cy="5244126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6154"/>
            <a:ext cx="2664361" cy="2386397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25BB-DA17-4BA0-B3C8-3AC3ABC827E6}" type="datetimeFigureOut">
              <a:rPr lang="en-US" dirty="0"/>
              <a:t>3/25/19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47062" y="3229"/>
            <a:ext cx="4629734" cy="6858000"/>
          </a:xfrm>
          <a:solidFill>
            <a:schemeClr val="tx1">
              <a:alpha val="10000"/>
            </a:schemeClr>
          </a:solidFill>
          <a:ln w="9525" cap="sq">
            <a:noFill/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54686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241" y="1282452"/>
            <a:ext cx="3970986" cy="1900473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2928"/>
            <a:ext cx="3971874" cy="2386394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C4C9A-3960-41CF-A4E9-2A8FB932454B}" type="datetimeFigureOut">
              <a:rPr lang="en-US" dirty="0"/>
              <a:t>3/25/19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2.png"/><Relationship Id="rId1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599" y="2052116"/>
            <a:ext cx="7796540" cy="3997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</p:spPr>
        <p:txBody>
          <a:bodyPr vert="horz" lIns="91440" tIns="18288" rIns="91440" bIns="45720" rtlCol="0" anchor="t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3CBC1C18-307B-4F68-A007-B5B542270E8D}" type="datetimeFigureOut">
              <a:rPr lang="en-US" dirty="0"/>
              <a:t>3/25/19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</p:spPr>
        <p:txBody>
          <a:bodyPr vert="horz" lIns="91440" tIns="45720" rIns="91440" bIns="18288" rtlCol="0" anchor="b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8407" y="164592"/>
            <a:ext cx="636727" cy="322851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34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344488" indent="-344488" algn="l" defTabSz="914400" rtl="0" eaLnBrk="1" latinLnBrk="0" hangingPunct="1">
        <a:lnSpc>
          <a:spcPct val="120000"/>
        </a:lnSpc>
        <a:spcBef>
          <a:spcPts val="10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953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588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7097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1732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642616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108960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575304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04164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eg"/><Relationship Id="rId3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44184" y="2268786"/>
            <a:ext cx="6885690" cy="2268559"/>
          </a:xfrm>
        </p:spPr>
        <p:txBody>
          <a:bodyPr/>
          <a:lstStyle/>
          <a:p>
            <a:r>
              <a:rPr lang="en-US" dirty="0"/>
              <a:t>a</a:t>
            </a:r>
            <a:r>
              <a:rPr lang="en-US" dirty="0" smtClean="0"/>
              <a:t> repo of one’s own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crafting repositories as a site of publication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847225" y="6258678"/>
            <a:ext cx="5282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Helen J Burgess . NC State . @</a:t>
            </a:r>
            <a:r>
              <a:rPr lang="en-US" dirty="0" err="1" smtClean="0"/>
              <a:t>polyrhetor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56378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</a:t>
            </a:r>
            <a:r>
              <a:rPr lang="en-US" dirty="0" smtClean="0"/>
              <a:t>riting repositories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77601" y="1885285"/>
            <a:ext cx="8092538" cy="4972715"/>
          </a:xfrm>
        </p:spPr>
      </p:pic>
    </p:spTree>
    <p:extLst>
      <p:ext uri="{BB962C8B-B14F-4D97-AF65-F5344CB8AC3E}">
        <p14:creationId xmlns:p14="http://schemas.microsoft.com/office/powerpoint/2010/main" val="17880191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waste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57797" y="1448743"/>
            <a:ext cx="7212342" cy="5409258"/>
          </a:xfrm>
        </p:spPr>
      </p:pic>
    </p:spTree>
    <p:extLst>
      <p:ext uri="{BB962C8B-B14F-4D97-AF65-F5344CB8AC3E}">
        <p14:creationId xmlns:p14="http://schemas.microsoft.com/office/powerpoint/2010/main" val="14995513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</a:t>
            </a:r>
            <a:r>
              <a:rPr lang="en-US" dirty="0" smtClean="0"/>
              <a:t> repo of one’s own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74778" y="1615462"/>
            <a:ext cx="8395361" cy="4605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2657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8155" y="633728"/>
            <a:ext cx="7958331" cy="1077229"/>
          </a:xfrm>
        </p:spPr>
        <p:txBody>
          <a:bodyPr/>
          <a:lstStyle/>
          <a:p>
            <a:r>
              <a:rPr lang="en-US" dirty="0" smtClean="0"/>
              <a:t>I has a thing. can I publish it?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92511" y="1172343"/>
            <a:ext cx="7480091" cy="7480091"/>
          </a:xfrm>
        </p:spPr>
      </p:pic>
    </p:spTree>
    <p:extLst>
      <p:ext uri="{BB962C8B-B14F-4D97-AF65-F5344CB8AC3E}">
        <p14:creationId xmlns:p14="http://schemas.microsoft.com/office/powerpoint/2010/main" val="1441561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18544" y="808056"/>
            <a:ext cx="8351595" cy="1077229"/>
          </a:xfrm>
        </p:spPr>
        <p:txBody>
          <a:bodyPr/>
          <a:lstStyle/>
          <a:p>
            <a:r>
              <a:rPr lang="en-US" dirty="0"/>
              <a:t>e</a:t>
            </a:r>
            <a:r>
              <a:rPr lang="en-US" dirty="0" smtClean="0"/>
              <a:t>xplain pull requests to me </a:t>
            </a:r>
            <a:r>
              <a:rPr lang="en-US" i="1" dirty="0" smtClean="0"/>
              <a:t>one more time</a:t>
            </a:r>
            <a:endParaRPr lang="en-US" i="1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60689" y="1499016"/>
            <a:ext cx="10630828" cy="5358984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35909" y="1499016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5365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</a:t>
            </a:r>
            <a:r>
              <a:rPr lang="en-US" dirty="0" smtClean="0"/>
              <a:t>o such thing as too much yarn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5777243" y="2238567"/>
            <a:ext cx="5279352" cy="3959513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77647" y="1578647"/>
            <a:ext cx="3959515" cy="5279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1241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</a:t>
            </a:r>
            <a:r>
              <a:rPr lang="en-US" dirty="0" smtClean="0"/>
              <a:t>o such thing as too much fiber either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99191" y="1557963"/>
            <a:ext cx="7370948" cy="5528212"/>
          </a:xfrm>
        </p:spPr>
      </p:pic>
    </p:spTree>
    <p:extLst>
      <p:ext uri="{BB962C8B-B14F-4D97-AF65-F5344CB8AC3E}">
        <p14:creationId xmlns:p14="http://schemas.microsoft.com/office/powerpoint/2010/main" val="14873476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</a:t>
            </a:r>
            <a:r>
              <a:rPr lang="en-US" dirty="0" smtClean="0"/>
              <a:t>rafting transmedia repositories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7341" y="1508400"/>
            <a:ext cx="7132798" cy="5349600"/>
          </a:xfrm>
        </p:spPr>
      </p:pic>
    </p:spTree>
    <p:extLst>
      <p:ext uri="{BB962C8B-B14F-4D97-AF65-F5344CB8AC3E}">
        <p14:creationId xmlns:p14="http://schemas.microsoft.com/office/powerpoint/2010/main" val="11421848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i</a:t>
            </a:r>
            <a:r>
              <a:rPr lang="en-US" i="1" dirty="0" smtClean="0"/>
              <a:t>ntimate fields </a:t>
            </a:r>
            <a:r>
              <a:rPr lang="en-US" dirty="0" smtClean="0"/>
              <a:t>repo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4751882" cy="2860927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51882" y="2860927"/>
            <a:ext cx="6655633" cy="398379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956781" y="0"/>
            <a:ext cx="77086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660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</a:t>
            </a:r>
            <a:r>
              <a:rPr lang="en-US" dirty="0" smtClean="0"/>
              <a:t>hysical repo for </a:t>
            </a:r>
            <a:r>
              <a:rPr lang="en-US" i="1" dirty="0" smtClean="0"/>
              <a:t>citation station </a:t>
            </a:r>
            <a:r>
              <a:rPr lang="en-US" dirty="0" smtClean="0"/>
              <a:t>(2018)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14778" y="1561863"/>
            <a:ext cx="7255361" cy="5296137"/>
          </a:xfrm>
        </p:spPr>
      </p:pic>
    </p:spTree>
    <p:extLst>
      <p:ext uri="{BB962C8B-B14F-4D97-AF65-F5344CB8AC3E}">
        <p14:creationId xmlns:p14="http://schemas.microsoft.com/office/powerpoint/2010/main" val="108195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</a:t>
            </a:r>
            <a:r>
              <a:rPr lang="en-US" dirty="0" smtClean="0"/>
              <a:t>ilkworm project-in-process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47738" y="1628363"/>
            <a:ext cx="7122401" cy="5229637"/>
          </a:xfrm>
        </p:spPr>
      </p:pic>
    </p:spTree>
    <p:extLst>
      <p:ext uri="{BB962C8B-B14F-4D97-AF65-F5344CB8AC3E}">
        <p14:creationId xmlns:p14="http://schemas.microsoft.com/office/powerpoint/2010/main" val="145595387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dison">
  <a:themeElements>
    <a:clrScheme name="Madison">
      <a:dk1>
        <a:sysClr val="windowText" lastClr="000000"/>
      </a:dk1>
      <a:lt1>
        <a:sysClr val="window" lastClr="FFFFFF"/>
      </a:lt1>
      <a:dk2>
        <a:srgbClr val="1F2D29"/>
      </a:dk2>
      <a:lt2>
        <a:srgbClr val="C5FAEB"/>
      </a:lt2>
      <a:accent1>
        <a:srgbClr val="A1D68B"/>
      </a:accent1>
      <a:accent2>
        <a:srgbClr val="5EC795"/>
      </a:accent2>
      <a:accent3>
        <a:srgbClr val="4DADCF"/>
      </a:accent3>
      <a:accent4>
        <a:srgbClr val="CDB756"/>
      </a:accent4>
      <a:accent5>
        <a:srgbClr val="E29C36"/>
      </a:accent5>
      <a:accent6>
        <a:srgbClr val="8EC0C1"/>
      </a:accent6>
      <a:hlink>
        <a:srgbClr val="6D9D9B"/>
      </a:hlink>
      <a:folHlink>
        <a:srgbClr val="6D8583"/>
      </a:folHlink>
    </a:clrScheme>
    <a:fontScheme name="Madison">
      <a:maj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dison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alpha val="88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dison" id="{025CB5FB-2DD3-45EE-B6F0-CC461540EB19}" vid="{6AC10936-2DFC-4054-9ADF-B5E2C5F8619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Madison</Template>
  <TotalTime>70</TotalTime>
  <Words>78</Words>
  <Application>Microsoft Macintosh PowerPoint</Application>
  <PresentationFormat>Widescreen</PresentationFormat>
  <Paragraphs>14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MS Shell Dlg 2</vt:lpstr>
      <vt:lpstr>Wingdings</vt:lpstr>
      <vt:lpstr>Wingdings 3</vt:lpstr>
      <vt:lpstr>Arial</vt:lpstr>
      <vt:lpstr>Madison</vt:lpstr>
      <vt:lpstr>a repo of one’s own</vt:lpstr>
      <vt:lpstr>I has a thing. can I publish it?</vt:lpstr>
      <vt:lpstr>explain pull requests to me one more time</vt:lpstr>
      <vt:lpstr>no such thing as too much yarn</vt:lpstr>
      <vt:lpstr>no such thing as too much fiber either</vt:lpstr>
      <vt:lpstr>crafting transmedia repositories</vt:lpstr>
      <vt:lpstr>intimate fields repo</vt:lpstr>
      <vt:lpstr>physical repo for citation station (2018)</vt:lpstr>
      <vt:lpstr>silkworm project-in-process</vt:lpstr>
      <vt:lpstr>writing repositories</vt:lpstr>
      <vt:lpstr>waste</vt:lpstr>
      <vt:lpstr>a repo of one’s own</vt:lpstr>
    </vt:vector>
  </TitlesOfParts>
  <Company/>
  <LinksUpToDate>false</LinksUpToDate>
  <SharedDoc>false</SharedDoc>
  <HyperlinksChanged>false</HyperlinksChanged>
  <AppVersion>15.0031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repo of one’s own</dc:title>
  <dc:creator>Microsoft Office User</dc:creator>
  <cp:lastModifiedBy>Microsoft Office User</cp:lastModifiedBy>
  <cp:revision>9</cp:revision>
  <dcterms:created xsi:type="dcterms:W3CDTF">2019-03-26T02:33:38Z</dcterms:created>
  <dcterms:modified xsi:type="dcterms:W3CDTF">2019-03-26T03:47:38Z</dcterms:modified>
</cp:coreProperties>
</file>